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1169-69FE-4FFC-8211-F6570B3FB4C7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6FC87-4510-4DC5-866F-4606891E6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FC87-4510-4DC5-866F-4606891E6F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0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FC87-4510-4DC5-866F-4606891E6F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7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0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3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3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69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37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07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2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5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7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9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8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3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5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8804A6-7396-4F36-9ED1-1056EC1773F9}" type="datetimeFigureOut">
              <a:rPr lang="en-US" smtClean="0"/>
              <a:t>10-Oct-17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7F723C-DC24-4738-9ACA-D40BD7B8D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174"/>
            <a:ext cx="12192000" cy="7295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466521" y="616225"/>
            <a:ext cx="5824331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3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667000" y="-2666999"/>
            <a:ext cx="6858001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5880" y="1391478"/>
            <a:ext cx="9144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5879" y="2385391"/>
            <a:ext cx="914400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ই-বুক বলতে কি বুঝ?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প্রকার ই-বুকের নাম লিখ?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83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73566" y="-2660435"/>
            <a:ext cx="6858000" cy="12178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9548" y="1292087"/>
            <a:ext cx="598335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 সাথে মিলিয়ে দেখ-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9165" y="2007705"/>
            <a:ext cx="9660835" cy="452431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ই-বুক হলো মুদ্রিত বইয়ের ইলেকট্রনিক রূপ। এতে শব্দ, অ্যানিমেশন ইত্যাদিও দেওয়া হয়।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সাধারণত ই-বুককে পাঁচটি ভাগে ভাগ করা যায়,যথা-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মুদ্রিত বইয়ের হুবহু প্রতিলিপি।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বইয়ের ওয়েবসাইট।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আইবুক রিডারে পড়ার উপযোগী ই-বুক।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চৌকুস ই-বুক। এবং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(ঙ) ই-বুকের অ্যাপস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58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72" y="1848678"/>
            <a:ext cx="2675076" cy="1737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7" y="3558209"/>
            <a:ext cx="2670313" cy="1759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95" y="5347252"/>
            <a:ext cx="2657475" cy="1510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5" y="516837"/>
            <a:ext cx="2670313" cy="1490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025" y="1007028"/>
            <a:ext cx="68182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মাধ্যমে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ল্যাপ্টপের মাধ্যমে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ট্যাবলেটের মাধ্যমে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স্মার্টফোনের মাধ্যমে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ঢুকার মাধ্যমঃ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7275444" y="1530625"/>
            <a:ext cx="1649896" cy="3935896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936182" y="1413165"/>
            <a:ext cx="3255818" cy="399010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3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680755" y="-2653243"/>
            <a:ext cx="6830490" cy="12192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19745" y="1267691"/>
            <a:ext cx="7128164" cy="20158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51018" y="1724891"/>
            <a:ext cx="5049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909" y="3304310"/>
            <a:ext cx="966354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ইন্টারনেটে ঢুকার নিয়ুমাবলীগুলো আলোচনা করে লিখ।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২। শিক্ষায় ইন্টারনেটের গুরুত্ব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0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104" y="675861"/>
            <a:ext cx="10913166" cy="569386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উত্তরগুলোর সাথে মিলিয়ে দেখঃ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ল্যাপটপ,কম্পিউটার,ট্যাবলেট ও স্মার্টফোনের মাধ্যমে চার্জইঞ্জিন চার্জ করে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ইন্টারনেটে ঢুকা যায়।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(ক) অজানাকে জানার জন্য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(খ) কঠিনকে সহজে বুঝার জন্য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(গ) প্রয়োজন অনুযায়ী পাঠ্যপুস্তক খোজে বের করার জন্য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(ঘ) তথ্য,গ্রাফ্‌স,এনিমেশন,শব্দ এবং ছবি সংগ্রহ, সংরক্ষণ, সঞ্জালন ও   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বিশ্লেষণ করার জন্য।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2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104" y="775252"/>
            <a:ext cx="1089328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সার্থকতা যাছাইয়ের জন্য নিন্মের প্রশ্ন গুলো করবঃ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ডিজিটাল কন্টেন্ট কাকে বলে?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ডিজিটাল কন্টেন্ট এর প্রকারভেদ গুলো বল?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ইন্টারনেট সংযোগের আধুনিক মাধ্যমগুলো নাম কি কি?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শিক্ষায় ইন্টারনেটের প্রয়োজনীয়তা উল্লেখ কর?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27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2405268" y="1351722"/>
            <a:ext cx="3518454" cy="2763077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140765" y="1669774"/>
            <a:ext cx="2027583" cy="1073426"/>
          </a:xfrm>
          <a:prstGeom prst="triangle">
            <a:avLst>
              <a:gd name="adj" fmla="val 49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75652" y="3001617"/>
            <a:ext cx="357809" cy="735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2626" y="1908313"/>
            <a:ext cx="498944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2504" y="3200400"/>
            <a:ext cx="4989444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‘তথ্যপ্রযুক্তির এ যুগে ইন্টারনেটের ব্যবহার ছাড়া লেখাপড়া করা কঠিন’-যুক্তিসহ উপস্থাপন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7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8279" y="-2875722"/>
            <a:ext cx="7275443" cy="1219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Oval 3"/>
          <p:cNvSpPr/>
          <p:nvPr/>
        </p:nvSpPr>
        <p:spPr>
          <a:xfrm>
            <a:off x="4671391" y="874643"/>
            <a:ext cx="4035287" cy="447261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9530" y="1610139"/>
            <a:ext cx="2405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69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3402671" y="1214667"/>
            <a:ext cx="4691270" cy="1789044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79691" y="2670313"/>
            <a:ext cx="4114800" cy="326003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10399" y="2677985"/>
            <a:ext cx="4214191" cy="316064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2376" y="2805624"/>
            <a:ext cx="3756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ছায়েদুল হক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এনায়েতপুর রহমতিয়া আলিম মাদ্রাসা সেনবাগ, নোয়াখালী।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6088" y="2935007"/>
            <a:ext cx="3717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 নবম-দশম শ্রেণী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অধ্যায়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৫০মিনিট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88042" y="3015916"/>
            <a:ext cx="737937" cy="9144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09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08" y="974035"/>
            <a:ext cx="8488017" cy="5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816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4557" y="2286000"/>
            <a:ext cx="3975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40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40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282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138"/>
            <a:ext cx="12192000" cy="68018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অধ্যায় পাঠ শেষে শিক্ষার্থীরা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কি বলতে পারবে;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 এর প্রকারভেদ লিখতে পারবে;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পাঠ্যবিষয়ে ইন্টারনেট ক্ষেত্র উল্লেখ করতে পারবে;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 গুরুত্ব বর্ণনা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258418"/>
            <a:ext cx="6102627" cy="3526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4" y="0"/>
            <a:ext cx="5711686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3919065"/>
            <a:ext cx="6182139" cy="2779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65754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1"/>
            <a:ext cx="12191999" cy="6861081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3756992" y="1073426"/>
            <a:ext cx="7653131" cy="21070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6017" y="1411357"/>
            <a:ext cx="7354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9914" y="3200400"/>
            <a:ext cx="8527774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ডিজিটাল কন্টেন্ট কাকে বলে?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২।ডিজিটাল কন্টেন্ট কত প্রকার ও কি কি?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9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99791" y="954157"/>
            <a:ext cx="6718852" cy="1470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4313" y="1451113"/>
            <a:ext cx="492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দেখ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1130" y="2385391"/>
            <a:ext cx="7891670" cy="224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6486" y="2544417"/>
            <a:ext cx="9382539" cy="39703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কন্টেন্ট যদি লিখিত তথ্য, ছবি, শব্দ কিংবা ভিডিও আকারে বিরাজ করে তাকে ডিজিটাল কন্টেন্ট বলে।</a:t>
            </a:r>
          </a:p>
          <a:p>
            <a:pPr marL="857250" indent="-8572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কন্টেন্টকে প্রধান চারটি ভাগে ভাগ করা যায়। যথা (ক) টেকস্ট বা লিখিত কন্টেন্ট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(খ) ছবি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(গ) শব্দ বা অডিও এবং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(ঘ) ভিডিও এনিমেশন।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75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6" y="3419061"/>
            <a:ext cx="5316606" cy="3438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593" y="3644555"/>
            <a:ext cx="4031352" cy="32134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0"/>
            <a:ext cx="5227983" cy="33395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3" y="210584"/>
            <a:ext cx="4611756" cy="3287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40223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432</TotalTime>
  <Words>385</Words>
  <Application>Microsoft Office PowerPoint</Application>
  <PresentationFormat>Widescreen</PresentationFormat>
  <Paragraphs>77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90</cp:revision>
  <dcterms:created xsi:type="dcterms:W3CDTF">2017-10-06T01:57:05Z</dcterms:created>
  <dcterms:modified xsi:type="dcterms:W3CDTF">2017-10-10T10:41:56Z</dcterms:modified>
</cp:coreProperties>
</file>